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7" r:id="rId2"/>
  </p:sldIdLst>
  <p:sldSz cx="7772400" cy="10058400"/>
  <p:notesSz cx="7086600" cy="93726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9" d="100"/>
          <a:sy n="59" d="100"/>
        </p:scale>
        <p:origin x="2429"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7" Type="http://schemas.microsoft.com/office/2016/11/relationships/changesInfo" Target="changesInfos/changesInfo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am, Danielle" userId="S::elamda@richmond.k12.ga.us::7a826ee0-a376-464f-bf2b-d365b422e81f" providerId="AD" clId="Web-{03733DBD-F81C-04F9-C76C-18DDAEA7CB0F}"/>
    <pc:docChg chg="modSld">
      <pc:chgData name="Elam, Danielle" userId="S::elamda@richmond.k12.ga.us::7a826ee0-a376-464f-bf2b-d365b422e81f" providerId="AD" clId="Web-{03733DBD-F81C-04F9-C76C-18DDAEA7CB0F}" dt="2022-08-02T02:10:55.797" v="1" actId="1076"/>
      <pc:docMkLst>
        <pc:docMk/>
      </pc:docMkLst>
      <pc:sldChg chg="modSp">
        <pc:chgData name="Elam, Danielle" userId="S::elamda@richmond.k12.ga.us::7a826ee0-a376-464f-bf2b-d365b422e81f" providerId="AD" clId="Web-{03733DBD-F81C-04F9-C76C-18DDAEA7CB0F}" dt="2022-08-02T02:10:55.797" v="1" actId="1076"/>
        <pc:sldMkLst>
          <pc:docMk/>
          <pc:sldMk cId="4002905223" sldId="257"/>
        </pc:sldMkLst>
        <pc:spChg chg="mod">
          <ac:chgData name="Elam, Danielle" userId="S::elamda@richmond.k12.ga.us::7a826ee0-a376-464f-bf2b-d365b422e81f" providerId="AD" clId="Web-{03733DBD-F81C-04F9-C76C-18DDAEA7CB0F}" dt="2022-08-01T22:30:18.505" v="0" actId="1076"/>
          <ac:spMkLst>
            <pc:docMk/>
            <pc:sldMk cId="4002905223" sldId="257"/>
            <ac:spMk id="3" creationId="{00000000-0000-0000-0000-000000000000}"/>
          </ac:spMkLst>
        </pc:spChg>
        <pc:spChg chg="mod">
          <ac:chgData name="Elam, Danielle" userId="S::elamda@richmond.k12.ga.us::7a826ee0-a376-464f-bf2b-d365b422e81f" providerId="AD" clId="Web-{03733DBD-F81C-04F9-C76C-18DDAEA7CB0F}" dt="2022-08-02T02:10:55.797" v="1" actId="1076"/>
          <ac:spMkLst>
            <pc:docMk/>
            <pc:sldMk cId="4002905223" sldId="257"/>
            <ac:spMk id="65" creationId="{00000000-0000-0000-0000-000000000000}"/>
          </ac:spMkLst>
        </pc:spChg>
      </pc:sldChg>
    </pc:docChg>
  </pc:docChgLst>
  <pc:docChgLst>
    <pc:chgData name="Danielle Elam" userId="7a826ee0-a376-464f-bf2b-d365b422e81f" providerId="ADAL" clId="{206548F1-A20A-48F5-8A89-8D68367B3D4F}"/>
    <pc:docChg chg="undo custSel modSld">
      <pc:chgData name="Danielle Elam" userId="7a826ee0-a376-464f-bf2b-d365b422e81f" providerId="ADAL" clId="{206548F1-A20A-48F5-8A89-8D68367B3D4F}" dt="2022-07-31T15:41:58.223" v="59" actId="1076"/>
      <pc:docMkLst>
        <pc:docMk/>
      </pc:docMkLst>
      <pc:sldChg chg="modSp mod">
        <pc:chgData name="Danielle Elam" userId="7a826ee0-a376-464f-bf2b-d365b422e81f" providerId="ADAL" clId="{206548F1-A20A-48F5-8A89-8D68367B3D4F}" dt="2022-07-31T15:41:58.223" v="59" actId="1076"/>
        <pc:sldMkLst>
          <pc:docMk/>
          <pc:sldMk cId="4002905223" sldId="257"/>
        </pc:sldMkLst>
        <pc:spChg chg="mod">
          <ac:chgData name="Danielle Elam" userId="7a826ee0-a376-464f-bf2b-d365b422e81f" providerId="ADAL" clId="{206548F1-A20A-48F5-8A89-8D68367B3D4F}" dt="2022-07-31T14:26:14.505" v="11" actId="2711"/>
          <ac:spMkLst>
            <pc:docMk/>
            <pc:sldMk cId="4002905223" sldId="257"/>
            <ac:spMk id="3" creationId="{00000000-0000-0000-0000-000000000000}"/>
          </ac:spMkLst>
        </pc:spChg>
        <pc:spChg chg="mod">
          <ac:chgData name="Danielle Elam" userId="7a826ee0-a376-464f-bf2b-d365b422e81f" providerId="ADAL" clId="{206548F1-A20A-48F5-8A89-8D68367B3D4F}" dt="2022-07-31T14:24:49.954" v="4" actId="255"/>
          <ac:spMkLst>
            <pc:docMk/>
            <pc:sldMk cId="4002905223" sldId="257"/>
            <ac:spMk id="4" creationId="{00000000-0000-0000-0000-000000000000}"/>
          </ac:spMkLst>
        </pc:spChg>
        <pc:spChg chg="mod">
          <ac:chgData name="Danielle Elam" userId="7a826ee0-a376-464f-bf2b-d365b422e81f" providerId="ADAL" clId="{206548F1-A20A-48F5-8A89-8D68367B3D4F}" dt="2022-07-31T15:03:11.469" v="43" actId="20577"/>
          <ac:spMkLst>
            <pc:docMk/>
            <pc:sldMk cId="4002905223" sldId="257"/>
            <ac:spMk id="5" creationId="{00000000-0000-0000-0000-000000000000}"/>
          </ac:spMkLst>
        </pc:spChg>
        <pc:spChg chg="mod">
          <ac:chgData name="Danielle Elam" userId="7a826ee0-a376-464f-bf2b-d365b422e81f" providerId="ADAL" clId="{206548F1-A20A-48F5-8A89-8D68367B3D4F}" dt="2022-07-31T14:26:38.779" v="14" actId="1076"/>
          <ac:spMkLst>
            <pc:docMk/>
            <pc:sldMk cId="4002905223" sldId="257"/>
            <ac:spMk id="25" creationId="{00000000-0000-0000-0000-000000000000}"/>
          </ac:spMkLst>
        </pc:spChg>
        <pc:spChg chg="mod">
          <ac:chgData name="Danielle Elam" userId="7a826ee0-a376-464f-bf2b-d365b422e81f" providerId="ADAL" clId="{206548F1-A20A-48F5-8A89-8D68367B3D4F}" dt="2022-07-31T14:27:20.124" v="21" actId="20577"/>
          <ac:spMkLst>
            <pc:docMk/>
            <pc:sldMk cId="4002905223" sldId="257"/>
            <ac:spMk id="29" creationId="{00000000-0000-0000-0000-000000000000}"/>
          </ac:spMkLst>
        </pc:spChg>
        <pc:spChg chg="mod">
          <ac:chgData name="Danielle Elam" userId="7a826ee0-a376-464f-bf2b-d365b422e81f" providerId="ADAL" clId="{206548F1-A20A-48F5-8A89-8D68367B3D4F}" dt="2022-07-31T14:25:06.699" v="6" actId="1076"/>
          <ac:spMkLst>
            <pc:docMk/>
            <pc:sldMk cId="4002905223" sldId="257"/>
            <ac:spMk id="34" creationId="{00000000-0000-0000-0000-000000000000}"/>
          </ac:spMkLst>
        </pc:spChg>
        <pc:spChg chg="mod">
          <ac:chgData name="Danielle Elam" userId="7a826ee0-a376-464f-bf2b-d365b422e81f" providerId="ADAL" clId="{206548F1-A20A-48F5-8A89-8D68367B3D4F}" dt="2022-07-31T15:40:43.654" v="52" actId="1076"/>
          <ac:spMkLst>
            <pc:docMk/>
            <pc:sldMk cId="4002905223" sldId="257"/>
            <ac:spMk id="45" creationId="{00000000-0000-0000-0000-000000000000}"/>
          </ac:spMkLst>
        </pc:spChg>
        <pc:spChg chg="mod">
          <ac:chgData name="Danielle Elam" userId="7a826ee0-a376-464f-bf2b-d365b422e81f" providerId="ADAL" clId="{206548F1-A20A-48F5-8A89-8D68367B3D4F}" dt="2022-07-31T15:41:37.622" v="57" actId="2711"/>
          <ac:spMkLst>
            <pc:docMk/>
            <pc:sldMk cId="4002905223" sldId="257"/>
            <ac:spMk id="46" creationId="{00000000-0000-0000-0000-000000000000}"/>
          </ac:spMkLst>
        </pc:spChg>
        <pc:spChg chg="mod">
          <ac:chgData name="Danielle Elam" userId="7a826ee0-a376-464f-bf2b-d365b422e81f" providerId="ADAL" clId="{206548F1-A20A-48F5-8A89-8D68367B3D4F}" dt="2022-07-31T14:25:14.737" v="7" actId="1076"/>
          <ac:spMkLst>
            <pc:docMk/>
            <pc:sldMk cId="4002905223" sldId="257"/>
            <ac:spMk id="52" creationId="{00000000-0000-0000-0000-000000000000}"/>
          </ac:spMkLst>
        </pc:spChg>
        <pc:spChg chg="mod">
          <ac:chgData name="Danielle Elam" userId="7a826ee0-a376-464f-bf2b-d365b422e81f" providerId="ADAL" clId="{206548F1-A20A-48F5-8A89-8D68367B3D4F}" dt="2022-07-31T14:27:09.979" v="17" actId="2711"/>
          <ac:spMkLst>
            <pc:docMk/>
            <pc:sldMk cId="4002905223" sldId="257"/>
            <ac:spMk id="61" creationId="{00000000-0000-0000-0000-000000000000}"/>
          </ac:spMkLst>
        </pc:spChg>
        <pc:spChg chg="mod">
          <ac:chgData name="Danielle Elam" userId="7a826ee0-a376-464f-bf2b-d365b422e81f" providerId="ADAL" clId="{206548F1-A20A-48F5-8A89-8D68367B3D4F}" dt="2022-07-31T15:41:47.413" v="58" actId="1076"/>
          <ac:spMkLst>
            <pc:docMk/>
            <pc:sldMk cId="4002905223" sldId="257"/>
            <ac:spMk id="65" creationId="{00000000-0000-0000-0000-000000000000}"/>
          </ac:spMkLst>
        </pc:spChg>
        <pc:spChg chg="mod">
          <ac:chgData name="Danielle Elam" userId="7a826ee0-a376-464f-bf2b-d365b422e81f" providerId="ADAL" clId="{206548F1-A20A-48F5-8A89-8D68367B3D4F}" dt="2022-07-31T15:41:58.223" v="59" actId="1076"/>
          <ac:spMkLst>
            <pc:docMk/>
            <pc:sldMk cId="4002905223" sldId="257"/>
            <ac:spMk id="70" creationId="{00000000-0000-0000-0000-000000000000}"/>
          </ac:spMkLst>
        </pc:spChg>
        <pc:graphicFrameChg chg="mod">
          <ac:chgData name="Danielle Elam" userId="7a826ee0-a376-464f-bf2b-d365b422e81f" providerId="ADAL" clId="{206548F1-A20A-48F5-8A89-8D68367B3D4F}" dt="2022-07-31T14:24:59.233" v="5" actId="1076"/>
          <ac:graphicFrameMkLst>
            <pc:docMk/>
            <pc:sldMk cId="4002905223" sldId="257"/>
            <ac:graphicFrameMk id="11" creationId="{8543FD43-F257-4CE9-BB2E-08180FB9D88B}"/>
          </ac:graphicFrameMkLst>
        </pc:graphicFrameChg>
        <pc:picChg chg="mod">
          <ac:chgData name="Danielle Elam" userId="7a826ee0-a376-464f-bf2b-d365b422e81f" providerId="ADAL" clId="{206548F1-A20A-48F5-8A89-8D68367B3D4F}" dt="2022-07-31T14:26:26.284" v="12" actId="1076"/>
          <ac:picMkLst>
            <pc:docMk/>
            <pc:sldMk cId="4002905223" sldId="257"/>
            <ac:picMk id="6" creationId="{00000000-0000-0000-0000-000000000000}"/>
          </ac:picMkLst>
        </pc:picChg>
      </pc:sldChg>
    </pc:docChg>
  </pc:docChgLst>
  <pc:docChgLst>
    <pc:chgData name="Elam, Danielle" userId="7a826ee0-a376-464f-bf2b-d365b422e81f" providerId="ADAL" clId="{B624D23E-9113-4098-8D74-9EA023F00A40}"/>
    <pc:docChg chg="modSld">
      <pc:chgData name="Elam, Danielle" userId="7a826ee0-a376-464f-bf2b-d365b422e81f" providerId="ADAL" clId="{B624D23E-9113-4098-8D74-9EA023F00A40}" dt="2022-08-29T22:58:44.359" v="16" actId="20577"/>
      <pc:docMkLst>
        <pc:docMk/>
      </pc:docMkLst>
      <pc:sldChg chg="modSp mod">
        <pc:chgData name="Elam, Danielle" userId="7a826ee0-a376-464f-bf2b-d365b422e81f" providerId="ADAL" clId="{B624D23E-9113-4098-8D74-9EA023F00A40}" dt="2022-08-29T22:58:44.359" v="16" actId="20577"/>
        <pc:sldMkLst>
          <pc:docMk/>
          <pc:sldMk cId="4002905223" sldId="257"/>
        </pc:sldMkLst>
        <pc:spChg chg="mod">
          <ac:chgData name="Elam, Danielle" userId="7a826ee0-a376-464f-bf2b-d365b422e81f" providerId="ADAL" clId="{B624D23E-9113-4098-8D74-9EA023F00A40}" dt="2022-08-29T22:58:44.359" v="16" actId="20577"/>
          <ac:spMkLst>
            <pc:docMk/>
            <pc:sldMk cId="4002905223" sldId="257"/>
            <ac:spMk id="5" creationId="{00000000-0000-0000-0000-000000000000}"/>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6213024766175214E-2"/>
          <c:y val="0.27353238717857903"/>
          <c:w val="0.86549763756826015"/>
          <c:h val="0.50693257620080967"/>
        </c:manualLayout>
      </c:layout>
      <c:barChart>
        <c:barDir val="col"/>
        <c:grouping val="clustered"/>
        <c:varyColors val="0"/>
        <c:ser>
          <c:idx val="0"/>
          <c:order val="0"/>
          <c:tx>
            <c:strRef>
              <c:f>Sheet1!$B$1</c:f>
              <c:strCache>
                <c:ptCount val="1"/>
                <c:pt idx="0">
                  <c:v>Not met</c:v>
                </c:pt>
              </c:strCache>
            </c:strRef>
          </c:tx>
          <c:spPr>
            <a:solidFill>
              <a:schemeClr val="accent1"/>
            </a:solidFill>
            <a:ln>
              <a:noFill/>
            </a:ln>
            <a:effectLst/>
          </c:spPr>
          <c:invertIfNegative val="0"/>
          <c:cat>
            <c:strRef>
              <c:f>Sheet1!$A$2:$A$5</c:f>
              <c:strCache>
                <c:ptCount val="1"/>
                <c:pt idx="0">
                  <c:v>Standard</c:v>
                </c:pt>
              </c:strCache>
            </c:strRef>
          </c:cat>
          <c:val>
            <c:numRef>
              <c:f>Sheet1!$B$2:$B$5</c:f>
              <c:numCache>
                <c:formatCode>General</c:formatCode>
                <c:ptCount val="4"/>
                <c:pt idx="0">
                  <c:v>1</c:v>
                </c:pt>
              </c:numCache>
            </c:numRef>
          </c:val>
          <c:extLst>
            <c:ext xmlns:c16="http://schemas.microsoft.com/office/drawing/2014/chart" uri="{C3380CC4-5D6E-409C-BE32-E72D297353CC}">
              <c16:uniqueId val="{00000000-E681-4715-BA5A-47B6A4D789F5}"/>
            </c:ext>
          </c:extLst>
        </c:ser>
        <c:ser>
          <c:idx val="1"/>
          <c:order val="1"/>
          <c:tx>
            <c:strRef>
              <c:f>Sheet1!$C$1</c:f>
              <c:strCache>
                <c:ptCount val="1"/>
                <c:pt idx="0">
                  <c:v>Emerging</c:v>
                </c:pt>
              </c:strCache>
            </c:strRef>
          </c:tx>
          <c:spPr>
            <a:solidFill>
              <a:schemeClr val="accent2"/>
            </a:solidFill>
            <a:ln>
              <a:noFill/>
            </a:ln>
            <a:effectLst/>
          </c:spPr>
          <c:invertIfNegative val="0"/>
          <c:cat>
            <c:strRef>
              <c:f>Sheet1!$A$2:$A$5</c:f>
              <c:strCache>
                <c:ptCount val="1"/>
                <c:pt idx="0">
                  <c:v>Standard</c:v>
                </c:pt>
              </c:strCache>
            </c:strRef>
          </c:cat>
          <c:val>
            <c:numRef>
              <c:f>Sheet1!$C$2:$C$5</c:f>
              <c:numCache>
                <c:formatCode>General</c:formatCode>
                <c:ptCount val="4"/>
                <c:pt idx="0">
                  <c:v>2</c:v>
                </c:pt>
              </c:numCache>
            </c:numRef>
          </c:val>
          <c:extLst>
            <c:ext xmlns:c16="http://schemas.microsoft.com/office/drawing/2014/chart" uri="{C3380CC4-5D6E-409C-BE32-E72D297353CC}">
              <c16:uniqueId val="{00000001-E681-4715-BA5A-47B6A4D789F5}"/>
            </c:ext>
          </c:extLst>
        </c:ser>
        <c:ser>
          <c:idx val="2"/>
          <c:order val="2"/>
          <c:tx>
            <c:strRef>
              <c:f>Sheet1!$D$1</c:f>
              <c:strCache>
                <c:ptCount val="1"/>
                <c:pt idx="0">
                  <c:v>Proficient</c:v>
                </c:pt>
              </c:strCache>
            </c:strRef>
          </c:tx>
          <c:spPr>
            <a:solidFill>
              <a:schemeClr val="accent3"/>
            </a:solidFill>
            <a:ln>
              <a:noFill/>
            </a:ln>
            <a:effectLst/>
          </c:spPr>
          <c:invertIfNegative val="0"/>
          <c:cat>
            <c:strRef>
              <c:f>Sheet1!$A$2:$A$5</c:f>
              <c:strCache>
                <c:ptCount val="1"/>
                <c:pt idx="0">
                  <c:v>Standard</c:v>
                </c:pt>
              </c:strCache>
            </c:strRef>
          </c:cat>
          <c:val>
            <c:numRef>
              <c:f>Sheet1!$D$2:$D$5</c:f>
              <c:numCache>
                <c:formatCode>General</c:formatCode>
                <c:ptCount val="4"/>
                <c:pt idx="0">
                  <c:v>3</c:v>
                </c:pt>
              </c:numCache>
            </c:numRef>
          </c:val>
          <c:extLst>
            <c:ext xmlns:c16="http://schemas.microsoft.com/office/drawing/2014/chart" uri="{C3380CC4-5D6E-409C-BE32-E72D297353CC}">
              <c16:uniqueId val="{00000003-E681-4715-BA5A-47B6A4D789F5}"/>
            </c:ext>
          </c:extLst>
        </c:ser>
        <c:ser>
          <c:idx val="3"/>
          <c:order val="3"/>
          <c:tx>
            <c:strRef>
              <c:f>Sheet1!$E$1</c:f>
              <c:strCache>
                <c:ptCount val="1"/>
                <c:pt idx="0">
                  <c:v>Exemplary</c:v>
                </c:pt>
              </c:strCache>
            </c:strRef>
          </c:tx>
          <c:spPr>
            <a:solidFill>
              <a:schemeClr val="accent4"/>
            </a:solidFill>
            <a:ln>
              <a:noFill/>
            </a:ln>
            <a:effectLst/>
          </c:spPr>
          <c:invertIfNegative val="0"/>
          <c:cat>
            <c:strRef>
              <c:f>Sheet1!$A$2:$A$5</c:f>
              <c:strCache>
                <c:ptCount val="1"/>
                <c:pt idx="0">
                  <c:v>Standard</c:v>
                </c:pt>
              </c:strCache>
            </c:strRef>
          </c:cat>
          <c:val>
            <c:numRef>
              <c:f>Sheet1!$E$2:$E$5</c:f>
              <c:numCache>
                <c:formatCode>General</c:formatCode>
                <c:ptCount val="4"/>
                <c:pt idx="0">
                  <c:v>4</c:v>
                </c:pt>
              </c:numCache>
            </c:numRef>
          </c:val>
          <c:extLst>
            <c:ext xmlns:c16="http://schemas.microsoft.com/office/drawing/2014/chart" uri="{C3380CC4-5D6E-409C-BE32-E72D297353CC}">
              <c16:uniqueId val="{00000004-E681-4715-BA5A-47B6A4D789F5}"/>
            </c:ext>
          </c:extLst>
        </c:ser>
        <c:dLbls>
          <c:showLegendKey val="0"/>
          <c:showVal val="0"/>
          <c:showCatName val="0"/>
          <c:showSerName val="0"/>
          <c:showPercent val="0"/>
          <c:showBubbleSize val="0"/>
        </c:dLbls>
        <c:gapWidth val="219"/>
        <c:overlap val="-27"/>
        <c:axId val="318104792"/>
        <c:axId val="318105448"/>
      </c:barChart>
      <c:catAx>
        <c:axId val="31810479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18105448"/>
        <c:crosses val="autoZero"/>
        <c:auto val="1"/>
        <c:lblAlgn val="ctr"/>
        <c:lblOffset val="100"/>
        <c:noMultiLvlLbl val="0"/>
      </c:catAx>
      <c:valAx>
        <c:axId val="318105448"/>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318104792"/>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82930" y="1646133"/>
            <a:ext cx="6606540" cy="3501813"/>
          </a:xfrm>
        </p:spPr>
        <p:txBody>
          <a:bodyPr anchor="b"/>
          <a:lstStyle>
            <a:lvl1pPr algn="ctr">
              <a:defRPr sz="5100"/>
            </a:lvl1pPr>
          </a:lstStyle>
          <a:p>
            <a:r>
              <a:rPr lang="en-US"/>
              <a:t>Click to edit Master title style</a:t>
            </a:r>
            <a:endParaRPr lang="en-US" dirty="0"/>
          </a:p>
        </p:txBody>
      </p:sp>
      <p:sp>
        <p:nvSpPr>
          <p:cNvPr id="3" name="Subtitle 2"/>
          <p:cNvSpPr>
            <a:spLocks noGrp="1"/>
          </p:cNvSpPr>
          <p:nvPr>
            <p:ph type="subTitle" idx="1"/>
          </p:nvPr>
        </p:nvSpPr>
        <p:spPr>
          <a:xfrm>
            <a:off x="971550" y="5282989"/>
            <a:ext cx="5829300" cy="2428451"/>
          </a:xfrm>
        </p:spPr>
        <p:txBody>
          <a:bodyPr/>
          <a:lstStyle>
            <a:lvl1pPr marL="0" indent="0" algn="ctr">
              <a:buNone/>
              <a:defRPr sz="2040"/>
            </a:lvl1pPr>
            <a:lvl2pPr marL="388620" indent="0" algn="ctr">
              <a:buNone/>
              <a:defRPr sz="1700"/>
            </a:lvl2pPr>
            <a:lvl3pPr marL="777240" indent="0" algn="ctr">
              <a:buNone/>
              <a:defRPr sz="1530"/>
            </a:lvl3pPr>
            <a:lvl4pPr marL="1165860" indent="0" algn="ctr">
              <a:buNone/>
              <a:defRPr sz="1360"/>
            </a:lvl4pPr>
            <a:lvl5pPr marL="1554480" indent="0" algn="ctr">
              <a:buNone/>
              <a:defRPr sz="1360"/>
            </a:lvl5pPr>
            <a:lvl6pPr marL="1943100" indent="0" algn="ctr">
              <a:buNone/>
              <a:defRPr sz="1360"/>
            </a:lvl6pPr>
            <a:lvl7pPr marL="2331720" indent="0" algn="ctr">
              <a:buNone/>
              <a:defRPr sz="1360"/>
            </a:lvl7pPr>
            <a:lvl8pPr marL="2720340" indent="0" algn="ctr">
              <a:buNone/>
              <a:defRPr sz="1360"/>
            </a:lvl8pPr>
            <a:lvl9pPr marL="3108960" indent="0" algn="ctr">
              <a:buNone/>
              <a:defRPr sz="136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402232A-8F6D-4329-A7E8-2BE2346F4D51}" type="datetimeFigureOut">
              <a:rPr lang="en-US" smtClean="0"/>
              <a:t>8/29/2022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CD540-BE58-4814-9F59-E0D699D81B00}" type="slidenum">
              <a:rPr lang="en-US" smtClean="0"/>
              <a:t>‹#›</a:t>
            </a:fld>
            <a:endParaRPr lang="en-US"/>
          </a:p>
        </p:txBody>
      </p:sp>
    </p:spTree>
    <p:extLst>
      <p:ext uri="{BB962C8B-B14F-4D97-AF65-F5344CB8AC3E}">
        <p14:creationId xmlns:p14="http://schemas.microsoft.com/office/powerpoint/2010/main" val="14044989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02232A-8F6D-4329-A7E8-2BE2346F4D51}" type="datetimeFigureOut">
              <a:rPr lang="en-US" smtClean="0"/>
              <a:t>8/29/2022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CD540-BE58-4814-9F59-E0D699D81B00}" type="slidenum">
              <a:rPr lang="en-US" smtClean="0"/>
              <a:t>‹#›</a:t>
            </a:fld>
            <a:endParaRPr lang="en-US"/>
          </a:p>
        </p:txBody>
      </p:sp>
    </p:spTree>
    <p:extLst>
      <p:ext uri="{BB962C8B-B14F-4D97-AF65-F5344CB8AC3E}">
        <p14:creationId xmlns:p14="http://schemas.microsoft.com/office/powerpoint/2010/main" val="102126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62124" y="535517"/>
            <a:ext cx="1675924"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34353" y="535517"/>
            <a:ext cx="4930616"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02232A-8F6D-4329-A7E8-2BE2346F4D51}" type="datetimeFigureOut">
              <a:rPr lang="en-US" smtClean="0"/>
              <a:t>8/29/2022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CD540-BE58-4814-9F59-E0D699D81B00}" type="slidenum">
              <a:rPr lang="en-US" smtClean="0"/>
              <a:t>‹#›</a:t>
            </a:fld>
            <a:endParaRPr lang="en-US"/>
          </a:p>
        </p:txBody>
      </p:sp>
    </p:spTree>
    <p:extLst>
      <p:ext uri="{BB962C8B-B14F-4D97-AF65-F5344CB8AC3E}">
        <p14:creationId xmlns:p14="http://schemas.microsoft.com/office/powerpoint/2010/main" val="1098794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02232A-8F6D-4329-A7E8-2BE2346F4D51}" type="datetimeFigureOut">
              <a:rPr lang="en-US" smtClean="0"/>
              <a:t>8/29/2022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CD540-BE58-4814-9F59-E0D699D81B00}" type="slidenum">
              <a:rPr lang="en-US" smtClean="0"/>
              <a:t>‹#›</a:t>
            </a:fld>
            <a:endParaRPr lang="en-US"/>
          </a:p>
        </p:txBody>
      </p:sp>
    </p:spTree>
    <p:extLst>
      <p:ext uri="{BB962C8B-B14F-4D97-AF65-F5344CB8AC3E}">
        <p14:creationId xmlns:p14="http://schemas.microsoft.com/office/powerpoint/2010/main" val="31932970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05" y="2507618"/>
            <a:ext cx="6703695" cy="4184014"/>
          </a:xfrm>
        </p:spPr>
        <p:txBody>
          <a:bodyPr anchor="b"/>
          <a:lstStyle>
            <a:lvl1pPr>
              <a:defRPr sz="5100"/>
            </a:lvl1pPr>
          </a:lstStyle>
          <a:p>
            <a:r>
              <a:rPr lang="en-US"/>
              <a:t>Click to edit Master title style</a:t>
            </a:r>
            <a:endParaRPr lang="en-US" dirty="0"/>
          </a:p>
        </p:txBody>
      </p:sp>
      <p:sp>
        <p:nvSpPr>
          <p:cNvPr id="3" name="Text Placeholder 2"/>
          <p:cNvSpPr>
            <a:spLocks noGrp="1"/>
          </p:cNvSpPr>
          <p:nvPr>
            <p:ph type="body" idx="1"/>
          </p:nvPr>
        </p:nvSpPr>
        <p:spPr>
          <a:xfrm>
            <a:off x="530305" y="6731215"/>
            <a:ext cx="6703695" cy="2200274"/>
          </a:xfrm>
        </p:spPr>
        <p:txBody>
          <a:bodyPr/>
          <a:lstStyle>
            <a:lvl1pPr marL="0" indent="0">
              <a:buNone/>
              <a:defRPr sz="2040">
                <a:solidFill>
                  <a:schemeClr val="tx1"/>
                </a:solidFill>
              </a:defRPr>
            </a:lvl1pPr>
            <a:lvl2pPr marL="388620" indent="0">
              <a:buNone/>
              <a:defRPr sz="1700">
                <a:solidFill>
                  <a:schemeClr val="tx1">
                    <a:tint val="75000"/>
                  </a:schemeClr>
                </a:solidFill>
              </a:defRPr>
            </a:lvl2pPr>
            <a:lvl3pPr marL="777240" indent="0">
              <a:buNone/>
              <a:defRPr sz="1530">
                <a:solidFill>
                  <a:schemeClr val="tx1">
                    <a:tint val="75000"/>
                  </a:schemeClr>
                </a:solidFill>
              </a:defRPr>
            </a:lvl3pPr>
            <a:lvl4pPr marL="1165860" indent="0">
              <a:buNone/>
              <a:defRPr sz="1360">
                <a:solidFill>
                  <a:schemeClr val="tx1">
                    <a:tint val="75000"/>
                  </a:schemeClr>
                </a:solidFill>
              </a:defRPr>
            </a:lvl4pPr>
            <a:lvl5pPr marL="1554480" indent="0">
              <a:buNone/>
              <a:defRPr sz="1360">
                <a:solidFill>
                  <a:schemeClr val="tx1">
                    <a:tint val="75000"/>
                  </a:schemeClr>
                </a:solidFill>
              </a:defRPr>
            </a:lvl5pPr>
            <a:lvl6pPr marL="1943100" indent="0">
              <a:buNone/>
              <a:defRPr sz="1360">
                <a:solidFill>
                  <a:schemeClr val="tx1">
                    <a:tint val="75000"/>
                  </a:schemeClr>
                </a:solidFill>
              </a:defRPr>
            </a:lvl6pPr>
            <a:lvl7pPr marL="2331720" indent="0">
              <a:buNone/>
              <a:defRPr sz="1360">
                <a:solidFill>
                  <a:schemeClr val="tx1">
                    <a:tint val="75000"/>
                  </a:schemeClr>
                </a:solidFill>
              </a:defRPr>
            </a:lvl7pPr>
            <a:lvl8pPr marL="2720340" indent="0">
              <a:buNone/>
              <a:defRPr sz="1360">
                <a:solidFill>
                  <a:schemeClr val="tx1">
                    <a:tint val="75000"/>
                  </a:schemeClr>
                </a:solidFill>
              </a:defRPr>
            </a:lvl8pPr>
            <a:lvl9pPr marL="3108960" indent="0">
              <a:buNone/>
              <a:defRPr sz="136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402232A-8F6D-4329-A7E8-2BE2346F4D51}" type="datetimeFigureOut">
              <a:rPr lang="en-US" smtClean="0"/>
              <a:t>8/29/2022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B0CD540-BE58-4814-9F59-E0D699D81B00}" type="slidenum">
              <a:rPr lang="en-US" smtClean="0"/>
              <a:t>‹#›</a:t>
            </a:fld>
            <a:endParaRPr lang="en-US"/>
          </a:p>
        </p:txBody>
      </p:sp>
    </p:spTree>
    <p:extLst>
      <p:ext uri="{BB962C8B-B14F-4D97-AF65-F5344CB8AC3E}">
        <p14:creationId xmlns:p14="http://schemas.microsoft.com/office/powerpoint/2010/main" val="936853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34353"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934778" y="2677584"/>
            <a:ext cx="330327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402232A-8F6D-4329-A7E8-2BE2346F4D51}" type="datetimeFigureOut">
              <a:rPr lang="en-US" smtClean="0"/>
              <a:t>8/29/2022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0CD540-BE58-4814-9F59-E0D699D81B00}" type="slidenum">
              <a:rPr lang="en-US" smtClean="0"/>
              <a:t>‹#›</a:t>
            </a:fld>
            <a:endParaRPr lang="en-US"/>
          </a:p>
        </p:txBody>
      </p:sp>
    </p:spTree>
    <p:extLst>
      <p:ext uri="{BB962C8B-B14F-4D97-AF65-F5344CB8AC3E}">
        <p14:creationId xmlns:p14="http://schemas.microsoft.com/office/powerpoint/2010/main" val="853025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5365" y="535519"/>
            <a:ext cx="6703695"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35366" y="2465706"/>
            <a:ext cx="3288089"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4" name="Content Placeholder 3"/>
          <p:cNvSpPr>
            <a:spLocks noGrp="1"/>
          </p:cNvSpPr>
          <p:nvPr>
            <p:ph sz="half" idx="2"/>
          </p:nvPr>
        </p:nvSpPr>
        <p:spPr>
          <a:xfrm>
            <a:off x="535366" y="3674110"/>
            <a:ext cx="3288089"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934778" y="2465706"/>
            <a:ext cx="3304282" cy="1208404"/>
          </a:xfrm>
        </p:spPr>
        <p:txBody>
          <a:bodyPr anchor="b"/>
          <a:lstStyle>
            <a:lvl1pPr marL="0" indent="0">
              <a:buNone/>
              <a:defRPr sz="2040" b="1"/>
            </a:lvl1pPr>
            <a:lvl2pPr marL="388620" indent="0">
              <a:buNone/>
              <a:defRPr sz="1700" b="1"/>
            </a:lvl2pPr>
            <a:lvl3pPr marL="777240" indent="0">
              <a:buNone/>
              <a:defRPr sz="1530" b="1"/>
            </a:lvl3pPr>
            <a:lvl4pPr marL="1165860" indent="0">
              <a:buNone/>
              <a:defRPr sz="1360" b="1"/>
            </a:lvl4pPr>
            <a:lvl5pPr marL="1554480" indent="0">
              <a:buNone/>
              <a:defRPr sz="1360" b="1"/>
            </a:lvl5pPr>
            <a:lvl6pPr marL="1943100" indent="0">
              <a:buNone/>
              <a:defRPr sz="1360" b="1"/>
            </a:lvl6pPr>
            <a:lvl7pPr marL="2331720" indent="0">
              <a:buNone/>
              <a:defRPr sz="1360" b="1"/>
            </a:lvl7pPr>
            <a:lvl8pPr marL="2720340" indent="0">
              <a:buNone/>
              <a:defRPr sz="1360" b="1"/>
            </a:lvl8pPr>
            <a:lvl9pPr marL="3108960" indent="0">
              <a:buNone/>
              <a:defRPr sz="1360" b="1"/>
            </a:lvl9pPr>
          </a:lstStyle>
          <a:p>
            <a:pPr lvl="0"/>
            <a:r>
              <a:rPr lang="en-US"/>
              <a:t>Click to edit Master text styles</a:t>
            </a:r>
          </a:p>
        </p:txBody>
      </p:sp>
      <p:sp>
        <p:nvSpPr>
          <p:cNvPr id="6" name="Content Placeholder 5"/>
          <p:cNvSpPr>
            <a:spLocks noGrp="1"/>
          </p:cNvSpPr>
          <p:nvPr>
            <p:ph sz="quarter" idx="4"/>
          </p:nvPr>
        </p:nvSpPr>
        <p:spPr>
          <a:xfrm>
            <a:off x="3934778" y="3674110"/>
            <a:ext cx="330428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402232A-8F6D-4329-A7E8-2BE2346F4D51}" type="datetimeFigureOut">
              <a:rPr lang="en-US" smtClean="0"/>
              <a:t>8/29/2022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B0CD540-BE58-4814-9F59-E0D699D81B00}" type="slidenum">
              <a:rPr lang="en-US" smtClean="0"/>
              <a:t>‹#›</a:t>
            </a:fld>
            <a:endParaRPr lang="en-US"/>
          </a:p>
        </p:txBody>
      </p:sp>
    </p:spTree>
    <p:extLst>
      <p:ext uri="{BB962C8B-B14F-4D97-AF65-F5344CB8AC3E}">
        <p14:creationId xmlns:p14="http://schemas.microsoft.com/office/powerpoint/2010/main" val="11900689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402232A-8F6D-4329-A7E8-2BE2346F4D51}" type="datetimeFigureOut">
              <a:rPr lang="en-US" smtClean="0"/>
              <a:t>8/29/2022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B0CD540-BE58-4814-9F59-E0D699D81B00}" type="slidenum">
              <a:rPr lang="en-US" smtClean="0"/>
              <a:t>‹#›</a:t>
            </a:fld>
            <a:endParaRPr lang="en-US"/>
          </a:p>
        </p:txBody>
      </p:sp>
    </p:spTree>
    <p:extLst>
      <p:ext uri="{BB962C8B-B14F-4D97-AF65-F5344CB8AC3E}">
        <p14:creationId xmlns:p14="http://schemas.microsoft.com/office/powerpoint/2010/main" val="12564128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02232A-8F6D-4329-A7E8-2BE2346F4D51}" type="datetimeFigureOut">
              <a:rPr lang="en-US" smtClean="0"/>
              <a:t>8/29/2022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B0CD540-BE58-4814-9F59-E0D699D81B00}" type="slidenum">
              <a:rPr lang="en-US" smtClean="0"/>
              <a:t>‹#›</a:t>
            </a:fld>
            <a:endParaRPr lang="en-US"/>
          </a:p>
        </p:txBody>
      </p:sp>
    </p:spTree>
    <p:extLst>
      <p:ext uri="{BB962C8B-B14F-4D97-AF65-F5344CB8AC3E}">
        <p14:creationId xmlns:p14="http://schemas.microsoft.com/office/powerpoint/2010/main" val="31360919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Content Placeholder 2"/>
          <p:cNvSpPr>
            <a:spLocks noGrp="1"/>
          </p:cNvSpPr>
          <p:nvPr>
            <p:ph idx="1"/>
          </p:nvPr>
        </p:nvSpPr>
        <p:spPr>
          <a:xfrm>
            <a:off x="3304282" y="1448226"/>
            <a:ext cx="3934778" cy="7147983"/>
          </a:xfrm>
        </p:spPr>
        <p:txBody>
          <a:bodyPr/>
          <a:lstStyle>
            <a:lvl1pPr>
              <a:defRPr sz="2720"/>
            </a:lvl1pPr>
            <a:lvl2pPr>
              <a:defRPr sz="2380"/>
            </a:lvl2pPr>
            <a:lvl3pPr>
              <a:defRPr sz="2040"/>
            </a:lvl3pPr>
            <a:lvl4pPr>
              <a:defRPr sz="1700"/>
            </a:lvl4pPr>
            <a:lvl5pPr>
              <a:defRPr sz="1700"/>
            </a:lvl5pPr>
            <a:lvl6pPr>
              <a:defRPr sz="1700"/>
            </a:lvl6pPr>
            <a:lvl7pPr>
              <a:defRPr sz="1700"/>
            </a:lvl7pPr>
            <a:lvl8pPr>
              <a:defRPr sz="1700"/>
            </a:lvl8pPr>
            <a:lvl9pPr>
              <a:defRPr sz="1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E402232A-8F6D-4329-A7E8-2BE2346F4D51}" type="datetimeFigureOut">
              <a:rPr lang="en-US" smtClean="0"/>
              <a:t>8/29/2022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0CD540-BE58-4814-9F59-E0D699D81B00}" type="slidenum">
              <a:rPr lang="en-US" smtClean="0"/>
              <a:t>‹#›</a:t>
            </a:fld>
            <a:endParaRPr lang="en-US"/>
          </a:p>
        </p:txBody>
      </p:sp>
    </p:spTree>
    <p:extLst>
      <p:ext uri="{BB962C8B-B14F-4D97-AF65-F5344CB8AC3E}">
        <p14:creationId xmlns:p14="http://schemas.microsoft.com/office/powerpoint/2010/main" val="14137618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65" y="670560"/>
            <a:ext cx="2506801" cy="2346960"/>
          </a:xfrm>
        </p:spPr>
        <p:txBody>
          <a:bodyPr anchor="b"/>
          <a:lstStyle>
            <a:lvl1pPr>
              <a:defRPr sz="2720"/>
            </a:lvl1pPr>
          </a:lstStyle>
          <a:p>
            <a:r>
              <a:rPr lang="en-US"/>
              <a:t>Click to edit Master title style</a:t>
            </a:r>
            <a:endParaRPr lang="en-US" dirty="0"/>
          </a:p>
        </p:txBody>
      </p:sp>
      <p:sp>
        <p:nvSpPr>
          <p:cNvPr id="3" name="Picture Placeholder 2"/>
          <p:cNvSpPr>
            <a:spLocks noGrp="1" noChangeAspect="1"/>
          </p:cNvSpPr>
          <p:nvPr>
            <p:ph type="pic" idx="1"/>
          </p:nvPr>
        </p:nvSpPr>
        <p:spPr>
          <a:xfrm>
            <a:off x="3304282" y="1448226"/>
            <a:ext cx="3934778" cy="7147983"/>
          </a:xfrm>
        </p:spPr>
        <p:txBody>
          <a:bodyPr anchor="t"/>
          <a:lstStyle>
            <a:lvl1pPr marL="0" indent="0">
              <a:buNone/>
              <a:defRPr sz="2720"/>
            </a:lvl1pPr>
            <a:lvl2pPr marL="388620" indent="0">
              <a:buNone/>
              <a:defRPr sz="2380"/>
            </a:lvl2pPr>
            <a:lvl3pPr marL="777240" indent="0">
              <a:buNone/>
              <a:defRPr sz="2040"/>
            </a:lvl3pPr>
            <a:lvl4pPr marL="1165860" indent="0">
              <a:buNone/>
              <a:defRPr sz="1700"/>
            </a:lvl4pPr>
            <a:lvl5pPr marL="1554480" indent="0">
              <a:buNone/>
              <a:defRPr sz="1700"/>
            </a:lvl5pPr>
            <a:lvl6pPr marL="1943100" indent="0">
              <a:buNone/>
              <a:defRPr sz="1700"/>
            </a:lvl6pPr>
            <a:lvl7pPr marL="2331720" indent="0">
              <a:buNone/>
              <a:defRPr sz="1700"/>
            </a:lvl7pPr>
            <a:lvl8pPr marL="2720340" indent="0">
              <a:buNone/>
              <a:defRPr sz="1700"/>
            </a:lvl8pPr>
            <a:lvl9pPr marL="3108960" indent="0">
              <a:buNone/>
              <a:defRPr sz="1700"/>
            </a:lvl9pPr>
          </a:lstStyle>
          <a:p>
            <a:r>
              <a:rPr lang="en-US"/>
              <a:t>Click icon to add picture</a:t>
            </a:r>
            <a:endParaRPr lang="en-US" dirty="0"/>
          </a:p>
        </p:txBody>
      </p:sp>
      <p:sp>
        <p:nvSpPr>
          <p:cNvPr id="4" name="Text Placeholder 3"/>
          <p:cNvSpPr>
            <a:spLocks noGrp="1"/>
          </p:cNvSpPr>
          <p:nvPr>
            <p:ph type="body" sz="half" idx="2"/>
          </p:nvPr>
        </p:nvSpPr>
        <p:spPr>
          <a:xfrm>
            <a:off x="535365" y="3017520"/>
            <a:ext cx="2506801" cy="5590329"/>
          </a:xfrm>
        </p:spPr>
        <p:txBody>
          <a:bodyPr/>
          <a:lstStyle>
            <a:lvl1pPr marL="0" indent="0">
              <a:buNone/>
              <a:defRPr sz="1360"/>
            </a:lvl1pPr>
            <a:lvl2pPr marL="388620" indent="0">
              <a:buNone/>
              <a:defRPr sz="1190"/>
            </a:lvl2pPr>
            <a:lvl3pPr marL="777240" indent="0">
              <a:buNone/>
              <a:defRPr sz="1020"/>
            </a:lvl3pPr>
            <a:lvl4pPr marL="1165860" indent="0">
              <a:buNone/>
              <a:defRPr sz="850"/>
            </a:lvl4pPr>
            <a:lvl5pPr marL="1554480" indent="0">
              <a:buNone/>
              <a:defRPr sz="850"/>
            </a:lvl5pPr>
            <a:lvl6pPr marL="1943100" indent="0">
              <a:buNone/>
              <a:defRPr sz="850"/>
            </a:lvl6pPr>
            <a:lvl7pPr marL="2331720" indent="0">
              <a:buNone/>
              <a:defRPr sz="850"/>
            </a:lvl7pPr>
            <a:lvl8pPr marL="2720340" indent="0">
              <a:buNone/>
              <a:defRPr sz="850"/>
            </a:lvl8pPr>
            <a:lvl9pPr marL="3108960" indent="0">
              <a:buNone/>
              <a:defRPr sz="850"/>
            </a:lvl9pPr>
          </a:lstStyle>
          <a:p>
            <a:pPr lvl="0"/>
            <a:r>
              <a:rPr lang="en-US"/>
              <a:t>Click to edit Master text styles</a:t>
            </a:r>
          </a:p>
        </p:txBody>
      </p:sp>
      <p:sp>
        <p:nvSpPr>
          <p:cNvPr id="5" name="Date Placeholder 4"/>
          <p:cNvSpPr>
            <a:spLocks noGrp="1"/>
          </p:cNvSpPr>
          <p:nvPr>
            <p:ph type="dt" sz="half" idx="10"/>
          </p:nvPr>
        </p:nvSpPr>
        <p:spPr/>
        <p:txBody>
          <a:bodyPr/>
          <a:lstStyle/>
          <a:p>
            <a:fld id="{E402232A-8F6D-4329-A7E8-2BE2346F4D51}" type="datetimeFigureOut">
              <a:rPr lang="en-US" smtClean="0"/>
              <a:t>8/29/2022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B0CD540-BE58-4814-9F59-E0D699D81B00}" type="slidenum">
              <a:rPr lang="en-US" smtClean="0"/>
              <a:t>‹#›</a:t>
            </a:fld>
            <a:endParaRPr lang="en-US"/>
          </a:p>
        </p:txBody>
      </p:sp>
    </p:spTree>
    <p:extLst>
      <p:ext uri="{BB962C8B-B14F-4D97-AF65-F5344CB8AC3E}">
        <p14:creationId xmlns:p14="http://schemas.microsoft.com/office/powerpoint/2010/main" val="35848104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75000"/>
                  </a:schemeClr>
                </a:solidFill>
              </a:defRPr>
            </a:lvl1pPr>
          </a:lstStyle>
          <a:p>
            <a:fld id="{E402232A-8F6D-4329-A7E8-2BE2346F4D51}" type="datetimeFigureOut">
              <a:rPr lang="en-US" smtClean="0"/>
              <a:t>8/29/2022</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75000"/>
                  </a:schemeClr>
                </a:solidFill>
              </a:defRPr>
            </a:lvl1pPr>
          </a:lstStyle>
          <a:p>
            <a:fld id="{6B0CD540-BE58-4814-9F59-E0D699D81B00}" type="slidenum">
              <a:rPr lang="en-US" smtClean="0"/>
              <a:t>‹#›</a:t>
            </a:fld>
            <a:endParaRPr lang="en-US"/>
          </a:p>
        </p:txBody>
      </p:sp>
    </p:spTree>
    <p:extLst>
      <p:ext uri="{BB962C8B-B14F-4D97-AF65-F5344CB8AC3E}">
        <p14:creationId xmlns:p14="http://schemas.microsoft.com/office/powerpoint/2010/main" val="42360940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chart" Target="../charts/chart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Chart 10">
            <a:extLst>
              <a:ext uri="{FF2B5EF4-FFF2-40B4-BE49-F238E27FC236}">
                <a16:creationId xmlns:a16="http://schemas.microsoft.com/office/drawing/2014/main" id="{8543FD43-F257-4CE9-BB2E-08180FB9D88B}"/>
              </a:ext>
            </a:extLst>
          </p:cNvPr>
          <p:cNvGraphicFramePr/>
          <p:nvPr>
            <p:extLst>
              <p:ext uri="{D42A27DB-BD31-4B8C-83A1-F6EECF244321}">
                <p14:modId xmlns:p14="http://schemas.microsoft.com/office/powerpoint/2010/main" val="1951855712"/>
              </p:ext>
            </p:extLst>
          </p:nvPr>
        </p:nvGraphicFramePr>
        <p:xfrm>
          <a:off x="212443" y="2049113"/>
          <a:ext cx="4112227" cy="2501178"/>
        </p:xfrm>
        <a:graphic>
          <a:graphicData uri="http://schemas.openxmlformats.org/drawingml/2006/chart">
            <c:chart xmlns:c="http://schemas.openxmlformats.org/drawingml/2006/chart" xmlns:r="http://schemas.openxmlformats.org/officeDocument/2006/relationships" r:id="rId2"/>
          </a:graphicData>
        </a:graphic>
      </p:graphicFrame>
      <p:pic>
        <p:nvPicPr>
          <p:cNvPr id="1026" name="Picture 2" descr="https://upload.wikimedia.org/wikipedia/commons/2/2e/Notecard.jpg"/>
          <p:cNvPicPr>
            <a:picLocks noChangeAspect="1" noChangeArrowheads="1"/>
          </p:cNvPicPr>
          <p:nvPr/>
        </p:nvPicPr>
        <p:blipFill rotWithShape="1">
          <a:blip r:embed="rId3">
            <a:extLst>
              <a:ext uri="{28A0092B-C50C-407E-A947-70E740481C1C}">
                <a14:useLocalDpi xmlns:a14="http://schemas.microsoft.com/office/drawing/2010/main" val="0"/>
              </a:ext>
            </a:extLst>
          </a:blip>
          <a:srcRect b="11219"/>
          <a:stretch/>
        </p:blipFill>
        <p:spPr bwMode="auto">
          <a:xfrm>
            <a:off x="4011247" y="8014699"/>
            <a:ext cx="3610963" cy="1923507"/>
          </a:xfrm>
          <a:prstGeom prst="rect">
            <a:avLst/>
          </a:prstGeom>
          <a:noFill/>
          <a:ln w="6350">
            <a:solidFill>
              <a:schemeClr val="tx1"/>
            </a:solidFill>
          </a:ln>
          <a:extLst>
            <a:ext uri="{909E8E84-426E-40DD-AFC4-6F175D3DCCD1}">
              <a14:hiddenFill xmlns:a14="http://schemas.microsoft.com/office/drawing/2010/main">
                <a:solidFill>
                  <a:srgbClr val="FFFFFF"/>
                </a:solidFill>
              </a14:hiddenFill>
            </a:ext>
          </a:extLst>
        </p:spPr>
      </p:pic>
      <p:sp>
        <p:nvSpPr>
          <p:cNvPr id="4" name="TextBox 3"/>
          <p:cNvSpPr txBox="1"/>
          <p:nvPr/>
        </p:nvSpPr>
        <p:spPr>
          <a:xfrm>
            <a:off x="259080" y="1285540"/>
            <a:ext cx="3627120"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prstClr val="black"/>
                </a:solidFill>
                <a:latin typeface="Century Gothic" panose="020B0502020202020204" pitchFamily="34" charset="0"/>
              </a:rPr>
              <a:t>Syllabus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dirty="0">
                <a:solidFill>
                  <a:prstClr val="black"/>
                </a:solidFill>
                <a:latin typeface="Century Gothic" panose="020B0502020202020204" pitchFamily="34" charset="0"/>
              </a:rPr>
              <a:t>2022-2023</a:t>
            </a:r>
            <a:endParaRPr kumimoji="0" lang="en-US" sz="24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School Year</a:t>
            </a:r>
          </a:p>
        </p:txBody>
      </p:sp>
      <p:sp>
        <p:nvSpPr>
          <p:cNvPr id="5" name="TextBox 4"/>
          <p:cNvSpPr txBox="1"/>
          <p:nvPr/>
        </p:nvSpPr>
        <p:spPr>
          <a:xfrm>
            <a:off x="3979474" y="8642628"/>
            <a:ext cx="3564326" cy="1138773"/>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Room: </a:t>
            </a:r>
            <a:r>
              <a:rPr lang="en-US" b="1" dirty="0">
                <a:solidFill>
                  <a:prstClr val="black"/>
                </a:solidFill>
                <a:latin typeface="Century Gothic" panose="020B0502020202020204" pitchFamily="34" charset="0"/>
              </a:rPr>
              <a:t>312</a:t>
            </a:r>
            <a:endParaRPr kumimoji="0" lang="en-US" sz="1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Email: </a:t>
            </a:r>
            <a:r>
              <a:rPr lang="en-US" sz="1400" b="1" dirty="0" err="1">
                <a:solidFill>
                  <a:prstClr val="black"/>
                </a:solidFill>
                <a:latin typeface="Century Gothic" panose="020B0502020202020204" pitchFamily="34" charset="0"/>
              </a:rPr>
              <a:t>elamda</a:t>
            </a:r>
            <a:r>
              <a:rPr kumimoji="0" lang="en-US" sz="14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@boe.</a:t>
            </a:r>
            <a:r>
              <a:rPr lang="en-US" sz="1400" b="1" dirty="0">
                <a:solidFill>
                  <a:prstClr val="black"/>
                </a:solidFill>
                <a:latin typeface="Century Gothic" panose="020B0502020202020204" pitchFamily="34" charset="0"/>
              </a:rPr>
              <a:t>r</a:t>
            </a:r>
            <a:r>
              <a:rPr kumimoji="0" lang="en-US" sz="14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ichmond.k12.ga.us</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solidFill>
                  <a:prstClr val="black"/>
                </a:solidFill>
                <a:latin typeface="Century Gothic" panose="020B0502020202020204" pitchFamily="34" charset="0"/>
              </a:rPr>
              <a:t>Phone Number</a:t>
            </a:r>
            <a:r>
              <a:rPr lang="en-US" b="1">
                <a:solidFill>
                  <a:prstClr val="black"/>
                </a:solidFill>
                <a:latin typeface="Century Gothic" panose="020B0502020202020204" pitchFamily="34" charset="0"/>
              </a:rPr>
              <a:t>: 706-796-4918</a:t>
            </a:r>
            <a:endParaRPr kumimoji="0" lang="en-US" sz="18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grpSp>
        <p:nvGrpSpPr>
          <p:cNvPr id="14" name="Group 13"/>
          <p:cNvGrpSpPr/>
          <p:nvPr/>
        </p:nvGrpSpPr>
        <p:grpSpPr>
          <a:xfrm>
            <a:off x="212443" y="233072"/>
            <a:ext cx="7331357" cy="1013152"/>
            <a:chOff x="212443" y="233072"/>
            <a:chExt cx="7615854" cy="1052468"/>
          </a:xfrm>
        </p:grpSpPr>
        <p:pic>
          <p:nvPicPr>
            <p:cNvPr id="1028" name="Picture 4" descr="https://pixabay.com/static/uploads/photo/2015/12/06/04/39/banners-1079105_960_72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12443" y="233072"/>
              <a:ext cx="2538618" cy="1052468"/>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4" descr="https://pixabay.com/static/uploads/photo/2015/12/06/04/39/banners-1079105_960_72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751061" y="233072"/>
              <a:ext cx="2538618" cy="1052468"/>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4" descr="https://pixabay.com/static/uploads/photo/2015/12/06/04/39/banners-1079105_960_720.pn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289679" y="233072"/>
              <a:ext cx="2538618" cy="1052468"/>
            </a:xfrm>
            <a:prstGeom prst="rect">
              <a:avLst/>
            </a:prstGeom>
            <a:noFill/>
            <a:extLst>
              <a:ext uri="{909E8E84-426E-40DD-AFC4-6F175D3DCCD1}">
                <a14:hiddenFill xmlns:a14="http://schemas.microsoft.com/office/drawing/2010/main">
                  <a:solidFill>
                    <a:srgbClr val="FFFFFF"/>
                  </a:solidFill>
                </a14:hiddenFill>
              </a:ext>
            </a:extLst>
          </p:spPr>
        </p:pic>
      </p:grpSp>
      <p:sp>
        <p:nvSpPr>
          <p:cNvPr id="29" name="TextBox 28"/>
          <p:cNvSpPr txBox="1"/>
          <p:nvPr/>
        </p:nvSpPr>
        <p:spPr>
          <a:xfrm>
            <a:off x="3916709" y="7876086"/>
            <a:ext cx="3525769" cy="86177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5000" b="0" i="0" u="none" strike="noStrike" kern="1200" cap="none" spc="0" normalizeH="0" baseline="0" noProof="0" dirty="0">
                <a:ln>
                  <a:noFill/>
                </a:ln>
                <a:solidFill>
                  <a:prstClr val="black"/>
                </a:solidFill>
                <a:effectLst/>
                <a:uLnTx/>
                <a:uFillTx/>
                <a:latin typeface="Little Mandy" pitchFamily="2" charset="0"/>
                <a:ea typeface="+mn-ea"/>
                <a:cs typeface="+mn-cs"/>
              </a:rPr>
              <a:t> </a:t>
            </a:r>
            <a:r>
              <a:rPr kumimoji="0" lang="en-US" sz="4000" b="0" i="0" u="none" strike="noStrike" kern="1200" cap="none" spc="0" normalizeH="0" baseline="0" noProof="0" dirty="0">
                <a:ln>
                  <a:noFill/>
                </a:ln>
                <a:solidFill>
                  <a:prstClr val="black"/>
                </a:solidFill>
                <a:effectLst/>
                <a:uLnTx/>
                <a:uFillTx/>
                <a:latin typeface="Century Gothic" panose="020B0502020202020204" pitchFamily="34" charset="0"/>
                <a:cs typeface="Segoe UI Semilight" panose="020B0402040204020203" pitchFamily="34" charset="0"/>
              </a:rPr>
              <a:t>Ms.</a:t>
            </a:r>
            <a:r>
              <a:rPr kumimoji="0" lang="en-US" sz="4000" b="0" i="0" u="none" strike="noStrike" kern="1200" cap="none" spc="0" normalizeH="0" noProof="0" dirty="0">
                <a:ln>
                  <a:noFill/>
                </a:ln>
                <a:solidFill>
                  <a:prstClr val="black"/>
                </a:solidFill>
                <a:effectLst/>
                <a:uLnTx/>
                <a:uFillTx/>
                <a:latin typeface="Century Gothic" panose="020B0502020202020204" pitchFamily="34" charset="0"/>
                <a:cs typeface="Segoe UI Semilight" panose="020B0402040204020203" pitchFamily="34" charset="0"/>
              </a:rPr>
              <a:t> Elam</a:t>
            </a:r>
            <a:endParaRPr kumimoji="0" lang="en-US" sz="5000" b="0" i="0" u="none" strike="noStrike" kern="1200" cap="none" spc="0" normalizeH="0" baseline="0" noProof="0" dirty="0">
              <a:ln>
                <a:noFill/>
              </a:ln>
              <a:solidFill>
                <a:prstClr val="black"/>
              </a:solidFill>
              <a:effectLst/>
              <a:uLnTx/>
              <a:uFillTx/>
              <a:latin typeface="Century Gothic" panose="020B0502020202020204" pitchFamily="34" charset="0"/>
              <a:cs typeface="Segoe UI Semilight" panose="020B0402040204020203" pitchFamily="34" charset="0"/>
            </a:endParaRPr>
          </a:p>
        </p:txBody>
      </p:sp>
      <p:sp>
        <p:nvSpPr>
          <p:cNvPr id="25" name="TextBox 24"/>
          <p:cNvSpPr txBox="1"/>
          <p:nvPr/>
        </p:nvSpPr>
        <p:spPr>
          <a:xfrm>
            <a:off x="3962145" y="6627972"/>
            <a:ext cx="3758227" cy="1200329"/>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400" b="1" noProof="0" dirty="0">
                <a:solidFill>
                  <a:srgbClr val="FF0000"/>
                </a:solidFill>
                <a:latin typeface="Century Gothic" panose="020B0502020202020204" pitchFamily="34" charset="0"/>
              </a:rPr>
              <a:t>It is very important that </a:t>
            </a:r>
            <a:r>
              <a:rPr kumimoji="0" lang="en-US" sz="2400" b="1" i="0" u="none" strike="noStrike" kern="1200" cap="none" spc="0" normalizeH="0" baseline="0" noProof="0" dirty="0">
                <a:ln>
                  <a:noFill/>
                </a:ln>
                <a:solidFill>
                  <a:srgbClr val="FF0000"/>
                </a:solidFill>
                <a:effectLst/>
                <a:uLnTx/>
                <a:uFillTx/>
                <a:latin typeface="Century Gothic" panose="020B0502020202020204" pitchFamily="34" charset="0"/>
                <a:ea typeface="+mn-ea"/>
                <a:cs typeface="+mn-cs"/>
              </a:rPr>
              <a:t>you read to/with your kids </a:t>
            </a:r>
            <a:r>
              <a:rPr lang="en-US" sz="2400" b="1" noProof="0" dirty="0">
                <a:solidFill>
                  <a:srgbClr val="FF0000"/>
                </a:solidFill>
                <a:latin typeface="Century Gothic" panose="020B0502020202020204" pitchFamily="34" charset="0"/>
              </a:rPr>
              <a:t>DAILY!</a:t>
            </a:r>
            <a:endParaRPr kumimoji="0" lang="en-US" sz="2400" b="1" i="0" u="none" strike="noStrike" kern="1200" cap="none" spc="0" normalizeH="0" baseline="0" noProof="0" dirty="0">
              <a:ln>
                <a:noFill/>
              </a:ln>
              <a:solidFill>
                <a:srgbClr val="FF0000"/>
              </a:solidFill>
              <a:effectLst/>
              <a:uLnTx/>
              <a:uFillTx/>
              <a:latin typeface="Century Gothic" panose="020B0502020202020204" pitchFamily="34" charset="0"/>
              <a:ea typeface="+mn-ea"/>
              <a:cs typeface="+mn-cs"/>
            </a:endParaRPr>
          </a:p>
        </p:txBody>
      </p:sp>
      <p:sp>
        <p:nvSpPr>
          <p:cNvPr id="32" name="TextBox 31"/>
          <p:cNvSpPr txBox="1"/>
          <p:nvPr/>
        </p:nvSpPr>
        <p:spPr>
          <a:xfrm>
            <a:off x="3668029" y="1275123"/>
            <a:ext cx="3877266" cy="954107"/>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800" b="1" dirty="0">
                <a:solidFill>
                  <a:prstClr val="black"/>
                </a:solidFill>
                <a:latin typeface="Century Gothic" panose="020B0502020202020204" pitchFamily="34" charset="0"/>
              </a:rPr>
              <a:t>Welcome to 1</a:t>
            </a:r>
            <a:r>
              <a:rPr lang="en-US" sz="2800" b="1" baseline="30000" dirty="0">
                <a:solidFill>
                  <a:prstClr val="black"/>
                </a:solidFill>
                <a:latin typeface="Century Gothic" panose="020B0502020202020204" pitchFamily="34" charset="0"/>
              </a:rPr>
              <a:t>st</a:t>
            </a:r>
            <a:r>
              <a:rPr lang="en-US" sz="2800" b="1" dirty="0">
                <a:solidFill>
                  <a:prstClr val="black"/>
                </a:solidFill>
                <a:latin typeface="Century Gothic" panose="020B0502020202020204" pitchFamily="34" charset="0"/>
              </a:rPr>
              <a:t> Grade</a:t>
            </a:r>
            <a:r>
              <a:rPr kumimoji="0" lang="en-US" sz="2800" b="1" i="0" u="none" strike="noStrike" kern="1200" cap="none" spc="0" normalizeH="0" baseline="0" noProof="0" dirty="0">
                <a:ln>
                  <a:noFill/>
                </a:ln>
                <a:solidFill>
                  <a:prstClr val="black"/>
                </a:solidFill>
                <a:effectLst/>
                <a:uLnTx/>
                <a:uFillTx/>
                <a:latin typeface="Century Gothic" panose="020B0502020202020204" pitchFamily="34" charset="0"/>
              </a:rPr>
              <a:t> </a:t>
            </a:r>
          </a:p>
        </p:txBody>
      </p:sp>
      <p:sp>
        <p:nvSpPr>
          <p:cNvPr id="45" name="TextBox 44"/>
          <p:cNvSpPr txBox="1"/>
          <p:nvPr/>
        </p:nvSpPr>
        <p:spPr>
          <a:xfrm>
            <a:off x="441483" y="4332921"/>
            <a:ext cx="3226546"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prstClr val="black"/>
                </a:solidFill>
                <a:effectLst/>
                <a:uLnTx/>
                <a:uFillTx/>
                <a:latin typeface="Century Gothic" panose="020B0502020202020204" pitchFamily="34" charset="0"/>
              </a:rPr>
              <a:t>Classroom Rules and Consequences </a:t>
            </a:r>
          </a:p>
        </p:txBody>
      </p:sp>
      <p:sp>
        <p:nvSpPr>
          <p:cNvPr id="46" name="TextBox 45"/>
          <p:cNvSpPr txBox="1"/>
          <p:nvPr/>
        </p:nvSpPr>
        <p:spPr>
          <a:xfrm>
            <a:off x="243584" y="4667249"/>
            <a:ext cx="3578758" cy="3716082"/>
          </a:xfrm>
          <a:prstGeom prst="rect">
            <a:avLst/>
          </a:prstGeom>
          <a:noFill/>
        </p:spPr>
        <p:txBody>
          <a:bodyPr wrap="square" rtlCol="0">
            <a:spAutoFit/>
          </a:bodyPr>
          <a:lstStyle/>
          <a:p>
            <a:pPr marR="0" lvl="0" algn="ctr" defTabSz="914400" rtl="0" eaLnBrk="1" fontAlgn="auto" latinLnBrk="0" hangingPunct="1">
              <a:lnSpc>
                <a:spcPct val="100000"/>
              </a:lnSpc>
              <a:spcBef>
                <a:spcPts val="0"/>
              </a:spcBef>
              <a:spcAft>
                <a:spcPts val="0"/>
              </a:spcAft>
              <a:buClrTx/>
              <a:buSzTx/>
              <a:tabLst/>
              <a:defRPr/>
            </a:pPr>
            <a:endParaRPr lang="en-US" sz="1100" dirty="0">
              <a:solidFill>
                <a:prstClr val="black"/>
              </a:solidFill>
              <a:latin typeface="Century Gothic" panose="020B0502020202020204" pitchFamily="34" charset="0"/>
              <a:sym typeface="Wingdings" panose="05000000000000000000" pitchFamily="2" charset="2"/>
            </a:endParaRPr>
          </a:p>
          <a:p>
            <a:pPr marL="342900" marR="0" lvl="0" indent="-342900">
              <a:lnSpc>
                <a:spcPct val="107000"/>
              </a:lnSpc>
              <a:spcBef>
                <a:spcPts val="0"/>
              </a:spcBef>
              <a:spcAft>
                <a:spcPts val="0"/>
              </a:spcAft>
              <a:buFont typeface="+mj-lt"/>
              <a:buAutoNum type="arabicPeriod"/>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Respect yourself, adults and your classmates.</a:t>
            </a:r>
          </a:p>
          <a:p>
            <a:pPr marL="342900" marR="0" lvl="0" indent="-342900">
              <a:lnSpc>
                <a:spcPct val="107000"/>
              </a:lnSpc>
              <a:spcBef>
                <a:spcPts val="0"/>
              </a:spcBef>
              <a:spcAft>
                <a:spcPts val="0"/>
              </a:spcAft>
              <a:buFont typeface="+mj-lt"/>
              <a:buAutoNum type="arabicPeriod"/>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Take care of our classroom and school.</a:t>
            </a:r>
          </a:p>
          <a:p>
            <a:pPr marL="342900" marR="0" lvl="0" indent="-342900">
              <a:lnSpc>
                <a:spcPct val="107000"/>
              </a:lnSpc>
              <a:spcBef>
                <a:spcPts val="0"/>
              </a:spcBef>
              <a:spcAft>
                <a:spcPts val="0"/>
              </a:spcAft>
              <a:buFont typeface="+mj-lt"/>
              <a:buAutoNum type="arabicPeriod"/>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Raise your hand if you have a question or need anything.</a:t>
            </a:r>
          </a:p>
          <a:p>
            <a:pPr marL="342900" marR="0" lvl="0" indent="-342900">
              <a:lnSpc>
                <a:spcPct val="107000"/>
              </a:lnSpc>
              <a:spcBef>
                <a:spcPts val="0"/>
              </a:spcBef>
              <a:spcAft>
                <a:spcPts val="0"/>
              </a:spcAft>
              <a:buFont typeface="+mj-lt"/>
              <a:buAutoNum type="arabicPeriod"/>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No eating or drinking in class without permission.</a:t>
            </a:r>
          </a:p>
          <a:p>
            <a:pPr marL="342900" marR="0" lvl="0" indent="-342900">
              <a:lnSpc>
                <a:spcPct val="107000"/>
              </a:lnSpc>
              <a:spcBef>
                <a:spcPts val="0"/>
              </a:spcBef>
              <a:spcAft>
                <a:spcPts val="0"/>
              </a:spcAft>
              <a:buFont typeface="+mj-lt"/>
              <a:buAutoNum type="arabicPeriod"/>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Follow direction the 1</a:t>
            </a:r>
            <a:r>
              <a:rPr lang="en-US" sz="1400" baseline="30000" dirty="0">
                <a:effectLst/>
                <a:latin typeface="Times New Roman" panose="02020603050405020304" pitchFamily="18" charset="0"/>
                <a:ea typeface="Calibri" panose="020F0502020204030204" pitchFamily="34" charset="0"/>
                <a:cs typeface="Times New Roman" panose="02020603050405020304" pitchFamily="18" charset="0"/>
              </a:rPr>
              <a:t>st</a:t>
            </a: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 time.</a:t>
            </a:r>
          </a:p>
          <a:p>
            <a:pPr marL="342900" marR="0" lvl="0" indent="-342900">
              <a:lnSpc>
                <a:spcPct val="107000"/>
              </a:lnSpc>
              <a:spcBef>
                <a:spcPts val="0"/>
              </a:spcBef>
              <a:spcAft>
                <a:spcPts val="800"/>
              </a:spcAft>
              <a:buFont typeface="+mj-lt"/>
              <a:buAutoNum type="arabicPeriod"/>
            </a:pPr>
            <a:r>
              <a:rPr lang="en-US" sz="1400" dirty="0">
                <a:effectLst/>
                <a:latin typeface="Times New Roman" panose="02020603050405020304" pitchFamily="18" charset="0"/>
                <a:ea typeface="Calibri" panose="020F0502020204030204" pitchFamily="34" charset="0"/>
                <a:cs typeface="Times New Roman" panose="02020603050405020304" pitchFamily="18" charset="0"/>
              </a:rPr>
              <a:t>Have fun and be yourself.</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solidFill>
                  <a:prstClr val="black"/>
                </a:solidFill>
                <a:latin typeface="Century Gothic" panose="020B0502020202020204" pitchFamily="34" charset="0"/>
                <a:sym typeface="Wingdings" panose="05000000000000000000" pitchFamily="2" charset="2"/>
              </a:rPr>
              <a:t>Consequences</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sym typeface="Wingdings" panose="05000000000000000000" pitchFamily="2" charset="2"/>
              </a:rPr>
              <a:t>First offense:  </a:t>
            </a:r>
            <a:r>
              <a:rPr kumimoji="0" lang="en-US" sz="14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sym typeface="Wingdings" panose="05000000000000000000" pitchFamily="2" charset="2"/>
              </a:rPr>
              <a:t>Warning and redirection</a:t>
            </a:r>
          </a:p>
          <a:p>
            <a:pPr marL="0" marR="0" lvl="0" indent="0" defTabSz="914400" rtl="0" eaLnBrk="1" fontAlgn="auto" latinLnBrk="0" hangingPunct="1">
              <a:lnSpc>
                <a:spcPct val="100000"/>
              </a:lnSpc>
              <a:spcBef>
                <a:spcPts val="0"/>
              </a:spcBef>
              <a:spcAft>
                <a:spcPts val="0"/>
              </a:spcAft>
              <a:buClrTx/>
              <a:buSzTx/>
              <a:buFontTx/>
              <a:buNone/>
              <a:tabLst/>
              <a:defRPr/>
            </a:pPr>
            <a:r>
              <a:rPr lang="en-US" sz="1400" b="1" dirty="0">
                <a:solidFill>
                  <a:prstClr val="black"/>
                </a:solidFill>
                <a:latin typeface="Times New Roman" panose="02020603050405020304" pitchFamily="18" charset="0"/>
                <a:cs typeface="Times New Roman" panose="02020603050405020304" pitchFamily="18" charset="0"/>
                <a:sym typeface="Wingdings" panose="05000000000000000000" pitchFamily="2" charset="2"/>
              </a:rPr>
              <a:t>Second offense: </a:t>
            </a:r>
            <a:r>
              <a:rPr lang="en-US" sz="1400" dirty="0">
                <a:solidFill>
                  <a:prstClr val="black"/>
                </a:solidFill>
                <a:latin typeface="Times New Roman" panose="02020603050405020304" pitchFamily="18" charset="0"/>
                <a:cs typeface="Times New Roman" panose="02020603050405020304" pitchFamily="18" charset="0"/>
                <a:sym typeface="Wingdings" panose="05000000000000000000" pitchFamily="2" charset="2"/>
              </a:rPr>
              <a:t>Dojo points taken</a:t>
            </a:r>
          </a:p>
          <a:p>
            <a:pPr marL="0" marR="0" lvl="0" indent="0"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sym typeface="Wingdings" panose="05000000000000000000" pitchFamily="2" charset="2"/>
              </a:rPr>
              <a:t>Third Offense: </a:t>
            </a:r>
            <a:r>
              <a:rPr kumimoji="0" lang="en-US" sz="14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sym typeface="Wingdings" panose="05000000000000000000" pitchFamily="2" charset="2"/>
              </a:rPr>
              <a:t>Reflection time and note</a:t>
            </a:r>
            <a:r>
              <a:rPr kumimoji="0" lang="en-US" sz="1400" i="0" u="none" strike="noStrike" kern="1200" cap="none" spc="0" normalizeH="0" noProof="0" dirty="0">
                <a:ln>
                  <a:noFill/>
                </a:ln>
                <a:solidFill>
                  <a:prstClr val="black"/>
                </a:solidFill>
                <a:effectLst/>
                <a:uLnTx/>
                <a:uFillTx/>
                <a:latin typeface="Times New Roman" panose="02020603050405020304" pitchFamily="18" charset="0"/>
                <a:cs typeface="Times New Roman" panose="02020603050405020304" pitchFamily="18" charset="0"/>
                <a:sym typeface="Wingdings" panose="05000000000000000000" pitchFamily="2" charset="2"/>
              </a:rPr>
              <a:t> to parent.</a:t>
            </a:r>
            <a:endParaRPr kumimoji="0" lang="en-US" sz="140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sym typeface="Wingdings" panose="05000000000000000000" pitchFamily="2" charset="2"/>
            </a:endParaRPr>
          </a:p>
          <a:p>
            <a:pPr marL="0" marR="0" lvl="0" indent="0" defTabSz="914400" rtl="0" eaLnBrk="1" fontAlgn="auto" latinLnBrk="0" hangingPunct="1">
              <a:lnSpc>
                <a:spcPct val="100000"/>
              </a:lnSpc>
              <a:spcBef>
                <a:spcPts val="0"/>
              </a:spcBef>
              <a:spcAft>
                <a:spcPts val="0"/>
              </a:spcAft>
              <a:buClrTx/>
              <a:buSzTx/>
              <a:buFontTx/>
              <a:buNone/>
              <a:tabLst/>
              <a:defRPr/>
            </a:pPr>
            <a:endParaRPr kumimoji="0" lang="en-US" sz="130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sym typeface="Wingdings" panose="05000000000000000000" pitchFamily="2" charset="2"/>
            </a:endParaRPr>
          </a:p>
        </p:txBody>
      </p:sp>
      <p:pic>
        <p:nvPicPr>
          <p:cNvPr id="1052" name="Picture 28" descr="https://pixabay.com/static/uploads/photo/2012/04/15/18/56/paper-34910_960_720.pn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rot="20996760">
            <a:off x="3149769" y="2467182"/>
            <a:ext cx="693966" cy="897046"/>
          </a:xfrm>
          <a:prstGeom prst="rect">
            <a:avLst/>
          </a:prstGeom>
          <a:noFill/>
          <a:extLst>
            <a:ext uri="{909E8E84-426E-40DD-AFC4-6F175D3DCCD1}">
              <a14:hiddenFill xmlns:a14="http://schemas.microsoft.com/office/drawing/2010/main">
                <a:solidFill>
                  <a:srgbClr val="FFFFFF"/>
                </a:solidFill>
              </a14:hiddenFill>
            </a:ext>
          </a:extLst>
        </p:spPr>
      </p:pic>
      <p:sp>
        <p:nvSpPr>
          <p:cNvPr id="34" name="TextBox 33"/>
          <p:cNvSpPr txBox="1"/>
          <p:nvPr/>
        </p:nvSpPr>
        <p:spPr>
          <a:xfrm>
            <a:off x="1032130" y="2398629"/>
            <a:ext cx="2171832" cy="646331"/>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b="1" dirty="0">
                <a:solidFill>
                  <a:srgbClr val="D4284A"/>
                </a:solidFill>
                <a:latin typeface="Century Gothic" panose="020B0502020202020204" pitchFamily="34" charset="0"/>
              </a:rPr>
              <a:t>Standards- Based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srgbClr val="D4284A"/>
                </a:solidFill>
                <a:effectLst/>
                <a:uLnTx/>
                <a:uFillTx/>
                <a:latin typeface="Century Gothic" panose="020B0502020202020204" pitchFamily="34" charset="0"/>
                <a:ea typeface="+mn-ea"/>
                <a:cs typeface="+mn-cs"/>
              </a:rPr>
              <a:t>Grading</a:t>
            </a:r>
          </a:p>
        </p:txBody>
      </p:sp>
      <p:sp>
        <p:nvSpPr>
          <p:cNvPr id="61" name="TextBox 60"/>
          <p:cNvSpPr txBox="1"/>
          <p:nvPr/>
        </p:nvSpPr>
        <p:spPr>
          <a:xfrm>
            <a:off x="4054933" y="5281254"/>
            <a:ext cx="3643214" cy="140038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entury Gothic" panose="020B0502020202020204" pitchFamily="34" charset="0"/>
              </a:rPr>
              <a:t>HOMEWORK: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solidFill>
                  <a:prstClr val="black"/>
                </a:solidFill>
                <a:latin typeface="Times New Roman" panose="02020603050405020304" pitchFamily="18" charset="0"/>
                <a:cs typeface="Times New Roman" panose="02020603050405020304" pitchFamily="18" charset="0"/>
              </a:rPr>
              <a:t>Students will be given a weekly homework page every Monday. They are to turn it in on Friday. This work will review all standards taught in ELA and Math.</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a:t>
            </a:r>
            <a:endParaRPr kumimoji="0" lang="en-US" sz="13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endParaRPr>
          </a:p>
        </p:txBody>
      </p:sp>
      <p:cxnSp>
        <p:nvCxnSpPr>
          <p:cNvPr id="44" name="Straight Connector 43"/>
          <p:cNvCxnSpPr/>
          <p:nvPr/>
        </p:nvCxnSpPr>
        <p:spPr>
          <a:xfrm flipH="1">
            <a:off x="3976235" y="4354209"/>
            <a:ext cx="18098" cy="3358645"/>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1201721" y="2914830"/>
            <a:ext cx="2568085" cy="1323439"/>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 Students will be graded based on performance standards. Students can earn 1-4 with 4 being exemplary</a:t>
            </a:r>
            <a:r>
              <a:rPr kumimoji="0" lang="en-US" sz="1400" b="1" i="0" u="none" strike="noStrike" kern="1200" cap="none" spc="0" normalizeH="0" baseline="0" noProof="0" dirty="0">
                <a:ln>
                  <a:noFill/>
                </a:ln>
                <a:solidFill>
                  <a:prstClr val="black"/>
                </a:solidFill>
                <a:effectLst/>
                <a:uLnTx/>
                <a:uFillTx/>
                <a:latin typeface="Century Gothic" panose="020B0502020202020204" pitchFamily="34" charset="0"/>
                <a:ea typeface="+mn-ea"/>
                <a:cs typeface="+mn-cs"/>
              </a:rPr>
              <a:t>.</a:t>
            </a:r>
          </a:p>
        </p:txBody>
      </p:sp>
      <p:sp>
        <p:nvSpPr>
          <p:cNvPr id="65" name="TextBox 64"/>
          <p:cNvSpPr txBox="1"/>
          <p:nvPr/>
        </p:nvSpPr>
        <p:spPr>
          <a:xfrm>
            <a:off x="-51190" y="8017371"/>
            <a:ext cx="4028260" cy="64633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b="1" i="0" u="none" strike="noStrike" kern="1200" cap="none" spc="0" normalizeH="0" baseline="0" noProof="0" dirty="0">
                <a:ln>
                  <a:noFill/>
                </a:ln>
                <a:solidFill>
                  <a:prstClr val="black"/>
                </a:solidFill>
                <a:effectLst/>
                <a:uLnTx/>
                <a:uFillTx/>
                <a:latin typeface="Century Gothic" panose="020B0502020202020204" pitchFamily="34" charset="0"/>
              </a:rPr>
              <a:t>  Positive Behavior Intervention Strategies </a:t>
            </a:r>
          </a:p>
        </p:txBody>
      </p:sp>
      <p:sp>
        <p:nvSpPr>
          <p:cNvPr id="70" name="TextBox 69"/>
          <p:cNvSpPr txBox="1"/>
          <p:nvPr/>
        </p:nvSpPr>
        <p:spPr>
          <a:xfrm>
            <a:off x="100311" y="8473558"/>
            <a:ext cx="3704898" cy="1600438"/>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prstClr val="black"/>
                </a:solidFill>
                <a:latin typeface="Times New Roman" panose="02020603050405020304" pitchFamily="18" charset="0"/>
                <a:cs typeface="Times New Roman" panose="02020603050405020304" pitchFamily="18" charset="0"/>
              </a:rPr>
              <a:t>ClassDojo will be utilized in class, and it is strongly encouraged for parents to log in. You will get information regarding your child’s behavior through out the day along with pictures or videos of the exciting ways we learn in class. Students can earn Fun Friday by earning enough green points from positive behavior. </a:t>
            </a:r>
            <a:endParaRPr kumimoji="0" lang="en-US" sz="1400" b="0" i="0" u="none" strike="noStrike" kern="1200" cap="none" spc="0" normalizeH="0" baseline="0" noProof="0" dirty="0">
              <a:ln>
                <a:noFill/>
              </a:ln>
              <a:solidFill>
                <a:prstClr val="black"/>
              </a:solidFill>
              <a:effectLst/>
              <a:uLnTx/>
              <a:uFillTx/>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43C43810-027B-4DBC-A529-0644C288F5CD}"/>
              </a:ext>
            </a:extLst>
          </p:cNvPr>
          <p:cNvSpPr txBox="1"/>
          <p:nvPr/>
        </p:nvSpPr>
        <p:spPr>
          <a:xfrm rot="21011042">
            <a:off x="3146831" y="2410927"/>
            <a:ext cx="660758" cy="523220"/>
          </a:xfrm>
          <a:prstGeom prst="rect">
            <a:avLst/>
          </a:prstGeom>
          <a:noFill/>
        </p:spPr>
        <p:txBody>
          <a:bodyPr wrap="none" rtlCol="0">
            <a:spAutoFit/>
          </a:bodyPr>
          <a:lstStyle/>
          <a:p>
            <a:r>
              <a:rPr lang="en-US" sz="2800" b="1" dirty="0">
                <a:solidFill>
                  <a:srgbClr val="FF0000"/>
                </a:solidFill>
              </a:rPr>
              <a:t>1-4</a:t>
            </a:r>
          </a:p>
        </p:txBody>
      </p:sp>
      <p:sp>
        <p:nvSpPr>
          <p:cNvPr id="3" name="TextBox 2"/>
          <p:cNvSpPr txBox="1"/>
          <p:nvPr/>
        </p:nvSpPr>
        <p:spPr>
          <a:xfrm>
            <a:off x="4015358" y="2174163"/>
            <a:ext cx="3790603" cy="2062103"/>
          </a:xfrm>
          <a:prstGeom prst="rect">
            <a:avLst/>
          </a:prstGeom>
          <a:noFill/>
        </p:spPr>
        <p:txBody>
          <a:bodyPr wrap="square" rtlCol="0">
            <a:spAutoFit/>
          </a:bodyPr>
          <a:lstStyle/>
          <a:p>
            <a:r>
              <a:rPr lang="en-US" sz="1600" dirty="0">
                <a:latin typeface="Times New Roman" panose="02020603050405020304" pitchFamily="18" charset="0"/>
                <a:cs typeface="Times New Roman" panose="02020603050405020304" pitchFamily="18" charset="0"/>
              </a:rPr>
              <a:t>First Grade is challenging and exciting. We will focus on reading, writing, and math skills. As well as diving into social studies and explore science. Additionally, we will help your child develop social and emotional skills to last a lifetime. Be on the lookout for monthly newsletters with specific learning skills.</a:t>
            </a:r>
          </a:p>
        </p:txBody>
      </p:sp>
      <p:pic>
        <p:nvPicPr>
          <p:cNvPr id="6" name="Picture 5"/>
          <p:cNvPicPr>
            <a:picLocks noChangeAspect="1"/>
          </p:cNvPicPr>
          <p:nvPr/>
        </p:nvPicPr>
        <p:blipFill>
          <a:blip r:embed="rId6"/>
          <a:stretch>
            <a:fillRect/>
          </a:stretch>
        </p:blipFill>
        <p:spPr>
          <a:xfrm>
            <a:off x="4042980" y="4346497"/>
            <a:ext cx="3547495" cy="896258"/>
          </a:xfrm>
          <a:prstGeom prst="rect">
            <a:avLst/>
          </a:prstGeom>
        </p:spPr>
      </p:pic>
    </p:spTree>
    <p:extLst>
      <p:ext uri="{BB962C8B-B14F-4D97-AF65-F5344CB8AC3E}">
        <p14:creationId xmlns:p14="http://schemas.microsoft.com/office/powerpoint/2010/main" val="4002905223"/>
      </p:ext>
    </p:extLst>
  </p:cSld>
  <p:clrMapOvr>
    <a:masterClrMapping/>
  </p:clrMapOvr>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128216</TotalTime>
  <Words>302</Words>
  <Application>Microsoft Office PowerPoint</Application>
  <PresentationFormat>Custom</PresentationFormat>
  <Paragraphs>31</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Calibri Light</vt:lpstr>
      <vt:lpstr>Century Gothic</vt:lpstr>
      <vt:lpstr>Little Mandy</vt:lpstr>
      <vt:lpstr>Times New Roman</vt:lpstr>
      <vt:lpstr>1_Office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Abby Gross</dc:creator>
  <cp:lastModifiedBy>Elam, Danielle</cp:lastModifiedBy>
  <cp:revision>29</cp:revision>
  <cp:lastPrinted>2021-08-02T02:36:15Z</cp:lastPrinted>
  <dcterms:created xsi:type="dcterms:W3CDTF">2018-07-21T00:31:35Z</dcterms:created>
  <dcterms:modified xsi:type="dcterms:W3CDTF">2022-08-29T22:58:50Z</dcterms:modified>
</cp:coreProperties>
</file>